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2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13613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 door de belangrijkste sleutelwoorden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benoemen.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23267" y="2254219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603488" y="1142617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03488" y="67511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932" y="3554919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142617"/>
            <a:ext cx="563217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136 en 137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bespreken,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invullen verhaalkaart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75116"/>
            <a:ext cx="5665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Samenvatten met maatje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282" y="1677510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194131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04979" y="1990726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455499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149 en de vragen 	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alvast oefenen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fmaken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020" y="291433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3335002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1422663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216922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de vijf w’s van de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ontmaskering van de sheriff.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651" y="2688710"/>
            <a:ext cx="3731245" cy="24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krantenbericht schrijven over de ontmaskering van de sheriff.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05654" y="1990726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5478557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150 t/m 159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les 15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espreken 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Eventueel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verbeteren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het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kopieerblad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Woordzoeker Willy Boem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88758" y="2349515"/>
            <a:ext cx="3630090" cy="29087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83755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50066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504" y="2522350"/>
            <a:ext cx="5880608" cy="364489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levert op (opleveren)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maling nemen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gevel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niet door de beugel kunnen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voorspoed en in tegenspoed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observatie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beheersen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gerechtigheid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vindingrijk(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heid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onverantwoord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zich in allerlei bochten wringen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455" y="422568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0703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60948" y="1449387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119 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op 	onderdee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verhaalkaart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11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14551"/>
            <a:ext cx="5591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275388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75" y="3907184"/>
            <a:ext cx="2007745" cy="1788856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3" y="2549239"/>
            <a:ext cx="551985" cy="524036"/>
          </a:xfrm>
          <a:prstGeom prst="rect">
            <a:avLst/>
          </a:prstGeom>
        </p:spPr>
      </p:pic>
      <p:sp>
        <p:nvSpPr>
          <p:cNvPr id="21" name="Tekstvak 9"/>
          <p:cNvSpPr txBox="1"/>
          <p:nvPr/>
        </p:nvSpPr>
        <p:spPr>
          <a:xfrm>
            <a:off x="6096000" y="914551"/>
            <a:ext cx="6049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Samenvatten met maatje 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4"/>
          <p:cNvSpPr txBox="1"/>
          <p:nvPr/>
        </p:nvSpPr>
        <p:spPr>
          <a:xfrm>
            <a:off x="6095999" y="1449388"/>
            <a:ext cx="5357567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118 en 119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Aanwijzingen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bespreken,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invullen verhaalkaart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732" y="3907184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388" y="200535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Teamnaam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641" y="2894397"/>
            <a:ext cx="3386531" cy="221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4650" y="1340907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 door de belangrijkste sleutelwoorden te benoemen.</a:t>
            </a: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05654" y="2198557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Woordbonnen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onderdeel 	verhaalkaart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292" y="80426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70298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567553" y="1142021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-48924" y="6442502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567553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204" y="3940184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3" y="1140716"/>
            <a:ext cx="5485669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127 en 128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bespreken,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invullen verhaalkaart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3" y="679838"/>
            <a:ext cx="561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met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18" y="1970015"/>
            <a:ext cx="551985" cy="524036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08" y="3696566"/>
            <a:ext cx="2007745" cy="17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 door de belangrijkste sleutelwoorden te benoemen.</a:t>
            </a: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04979" y="2298502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76569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76569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onderdeel 	verhaalkaart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984" y="80426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94" y="3009520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69333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2135</TotalTime>
  <Words>974</Words>
  <Application>Microsoft Office PowerPoint</Application>
  <PresentationFormat>Widescreen</PresentationFormat>
  <Paragraphs>249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136</cp:revision>
  <dcterms:created xsi:type="dcterms:W3CDTF">2017-07-26T14:05:48Z</dcterms:created>
  <dcterms:modified xsi:type="dcterms:W3CDTF">2022-08-03T12:31:04Z</dcterms:modified>
</cp:coreProperties>
</file>